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2" r:id="rId4"/>
    <p:sldId id="270" r:id="rId5"/>
    <p:sldId id="263" r:id="rId6"/>
    <p:sldId id="264" r:id="rId7"/>
    <p:sldId id="266" r:id="rId8"/>
    <p:sldId id="265" r:id="rId9"/>
    <p:sldId id="271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107" d="100"/>
          <a:sy n="107" d="100"/>
        </p:scale>
        <p:origin x="-102" y="-21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00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učno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dirty="0">
              <a:solidFill>
                <a:schemeClr val="lt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r-HR" smtClean="0"/>
              <a:t>20.5.2015.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hr-HR" smtClean="0"/>
              <a:pPr/>
              <a:t>20.5.2015.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7828" y="1772816"/>
            <a:ext cx="9753600" cy="1168153"/>
          </a:xfrm>
        </p:spPr>
        <p:txBody>
          <a:bodyPr/>
          <a:lstStyle/>
          <a:p>
            <a:pPr algn="ctr" defTabSz="914400">
              <a:spcBef>
                <a:spcPct val="0"/>
              </a:spcBef>
              <a:buNone/>
            </a:pPr>
            <a:r>
              <a:rPr lang="hr-HR" sz="6000" b="0" i="0" baseline="0" dirty="0" smtClean="0">
                <a:solidFill>
                  <a:srgbClr val="545454">
                    <a:lumMod val="50000"/>
                  </a:srgb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Desky</a:t>
            </a:r>
            <a:endParaRPr lang="hr-HR" sz="6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26060" y="3068960"/>
            <a:ext cx="7848600" cy="1143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r-HR" sz="2000" b="0" i="0" dirty="0" smtClean="0">
                <a:solidFill>
                  <a:srgbClr val="54545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Make your work easier</a:t>
            </a:r>
            <a:endParaRPr lang="hr-HR" sz="2000" b="0" i="0" dirty="0">
              <a:solidFill>
                <a:srgbClr val="545454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Problemi današnjih stolova</a:t>
            </a:r>
            <a:endParaRPr lang="hr-HR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" y="1600200"/>
            <a:ext cx="5728182" cy="5257800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600200"/>
            <a:ext cx="646534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" y="0"/>
            <a:ext cx="6443071" cy="688406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8" y="0"/>
            <a:ext cx="6299046" cy="68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061964" y="620688"/>
            <a:ext cx="7853063" cy="1142999"/>
          </a:xfrm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NAPRAVILI SMO RJEŠENJE</a:t>
            </a:r>
            <a:endParaRPr lang="hr-HR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8840"/>
            <a:ext cx="5948600" cy="4864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01" y="1988840"/>
            <a:ext cx="6227782" cy="48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93812" y="0"/>
            <a:ext cx="9753600" cy="764704"/>
          </a:xfrm>
        </p:spPr>
        <p:txBody>
          <a:bodyPr/>
          <a:lstStyle/>
          <a:p>
            <a:pPr algn="ctr"/>
            <a:r>
              <a:rPr lang="hr-HR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Specifikacije</a:t>
            </a:r>
            <a:endParaRPr lang="hr-HR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1546"/>
            <a:ext cx="3142084" cy="2846453"/>
          </a:xfr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193"/>
            <a:ext cx="3142445" cy="23903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3" y="1621193"/>
            <a:ext cx="2857500" cy="245587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43" y="4083209"/>
            <a:ext cx="2857500" cy="27747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41" y="4077072"/>
            <a:ext cx="3155815" cy="278092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69" y="1391088"/>
            <a:ext cx="3150687" cy="26859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79" y="1617956"/>
            <a:ext cx="2782045" cy="22322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627" y="4077072"/>
            <a:ext cx="3001197" cy="27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49006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Verzije stola</a:t>
            </a:r>
            <a:endParaRPr lang="hr-HR" sz="32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21804" y="1268760"/>
            <a:ext cx="11161240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400" dirty="0" smtClean="0">
                <a:latin typeface="Arial Black" panose="020B0A04020102020204" pitchFamily="34" charset="0"/>
              </a:rPr>
              <a:t>-</a:t>
            </a:r>
            <a:r>
              <a:rPr lang="hr-HR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Dolazi u raznim boje (crna, bijela, plava, ružičasta…)</a:t>
            </a:r>
          </a:p>
          <a:p>
            <a:pPr>
              <a:lnSpc>
                <a:spcPct val="90000"/>
              </a:lnSpc>
            </a:pPr>
            <a:endParaRPr lang="hr-HR" sz="24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-</a:t>
            </a:r>
            <a:r>
              <a:rPr lang="hr-HR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Verzija 1.0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-za djecu i starije osobe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-bez grafičkog tableta</a:t>
            </a:r>
          </a:p>
          <a:p>
            <a:pPr>
              <a:lnSpc>
                <a:spcPct val="90000"/>
              </a:lnSpc>
            </a:pPr>
            <a:r>
              <a:rPr lang="hr-HR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-prilagođene veličine</a:t>
            </a:r>
            <a:endParaRPr lang="hr-HR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2661474"/>
            <a:ext cx="39719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307505" y="332656"/>
            <a:ext cx="1188132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-Verzija 2.0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-za srednjoškolce, poslovne ljude i svakodnevnu uporabu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-s grafičkim tabletom  </a:t>
            </a:r>
            <a:endParaRPr lang="hr-HR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988840"/>
            <a:ext cx="6264696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405780" y="332656"/>
            <a:ext cx="1152128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-Verzija 3.0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-studente i kreativce</a:t>
            </a:r>
          </a:p>
          <a:p>
            <a:pPr>
              <a:lnSpc>
                <a:spcPct val="90000"/>
              </a:lnSpc>
            </a:pPr>
            <a:r>
              <a:rPr lang="hr-HR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  -s naprednim grafičkim tabletom i specifikacijama</a:t>
            </a:r>
            <a:endParaRPr lang="hr-HR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276872"/>
            <a:ext cx="919236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912EA0-8FE7-4088-9A1D-8651D451AF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Serija karata svijeta, prezentacija s kartom azijskog kontinenta (široki zaslon)</Template>
  <TotalTime>0</TotalTime>
  <Words>85</Words>
  <Application>Microsoft Office PowerPoint</Application>
  <PresentationFormat>Custom</PresentationFormat>
  <Paragraphs>22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Continental_Asia_16x9</vt:lpstr>
      <vt:lpstr>Desky</vt:lpstr>
      <vt:lpstr>Problemi današnjih stolova</vt:lpstr>
      <vt:lpstr>PowerPoint Presentation</vt:lpstr>
      <vt:lpstr>PowerPoint Presentation</vt:lpstr>
      <vt:lpstr>Specifikacije</vt:lpstr>
      <vt:lpstr>Verzije stola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2015-05-13T08:01:05Z</dcterms:created>
  <dcterms:modified xsi:type="dcterms:W3CDTF">2015-05-20T09:14:20Z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